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62" r:id="rId2"/>
    <p:sldId id="258" r:id="rId3"/>
    <p:sldId id="256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E7B98-2E3B-A340-B51B-0F422595ACB1}" type="datetimeFigureOut">
              <a:rPr lang="en-US" smtClean="0"/>
              <a:t>2/2/20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38553-B670-5040-A026-ADA440228C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340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Performance piece, delivered in the dark to an audience of 1,000+ at HKW.  Slides show in relation to selected readings from Johnny Golding’s  </a:t>
            </a:r>
            <a:r>
              <a:rPr lang="en-US" i="1" dirty="0"/>
              <a:t>Friendship, </a:t>
            </a:r>
            <a:r>
              <a:rPr lang="en-US" i="0" dirty="0"/>
              <a:t>in L. Turner et al </a:t>
            </a:r>
            <a:r>
              <a:rPr lang="en-US" i="1" dirty="0"/>
              <a:t>The Edinburgh Companion to Animal Studies. </a:t>
            </a:r>
            <a:r>
              <a:rPr lang="en-US" i="0"/>
              <a:t>20 minutes.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F38553-B670-5040-A026-ADA440228C8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691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38553-B670-5040-A026-ADA440228C8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208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Kant to Kierkegaard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38553-B670-5040-A026-ADA440228C8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023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58EE5-13FD-FD4E-AC8B-D7346DE30EB7}" type="datetimeFigureOut">
              <a:rPr lang="en-US" smtClean="0"/>
              <a:t>2/2/20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16C8-7605-8247-86ED-188F31CC4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58EE5-13FD-FD4E-AC8B-D7346DE30EB7}" type="datetimeFigureOut">
              <a:rPr lang="en-US" smtClean="0"/>
              <a:t>2/2/20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16C8-7605-8247-86ED-188F31CC4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58EE5-13FD-FD4E-AC8B-D7346DE30EB7}" type="datetimeFigureOut">
              <a:rPr lang="en-US" smtClean="0"/>
              <a:t>2/2/20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16C8-7605-8247-86ED-188F31CC4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58EE5-13FD-FD4E-AC8B-D7346DE30EB7}" type="datetimeFigureOut">
              <a:rPr lang="en-US" smtClean="0"/>
              <a:t>2/2/20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16C8-7605-8247-86ED-188F31CC4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58EE5-13FD-FD4E-AC8B-D7346DE30EB7}" type="datetimeFigureOut">
              <a:rPr lang="en-US" smtClean="0"/>
              <a:t>2/2/20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16C8-7605-8247-86ED-188F31CC4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58EE5-13FD-FD4E-AC8B-D7346DE30EB7}" type="datetimeFigureOut">
              <a:rPr lang="en-US" smtClean="0"/>
              <a:t>2/2/20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16C8-7605-8247-86ED-188F31CC4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58EE5-13FD-FD4E-AC8B-D7346DE30EB7}" type="datetimeFigureOut">
              <a:rPr lang="en-US" smtClean="0"/>
              <a:t>2/2/20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16C8-7605-8247-86ED-188F31CC4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58EE5-13FD-FD4E-AC8B-D7346DE30EB7}" type="datetimeFigureOut">
              <a:rPr lang="en-US" smtClean="0"/>
              <a:t>2/2/20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16C8-7605-8247-86ED-188F31CC4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58EE5-13FD-FD4E-AC8B-D7346DE30EB7}" type="datetimeFigureOut">
              <a:rPr lang="en-US" smtClean="0"/>
              <a:t>2/2/20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16C8-7605-8247-86ED-188F31CC4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58EE5-13FD-FD4E-AC8B-D7346DE30EB7}" type="datetimeFigureOut">
              <a:rPr lang="en-US" smtClean="0"/>
              <a:t>2/2/20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16C8-7605-8247-86ED-188F31CC4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58EE5-13FD-FD4E-AC8B-D7346DE30EB7}" type="datetimeFigureOut">
              <a:rPr lang="en-US" smtClean="0"/>
              <a:t>2/2/20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16C8-7605-8247-86ED-188F31CC4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58EE5-13FD-FD4E-AC8B-D7346DE30EB7}" type="datetimeFigureOut">
              <a:rPr lang="en-US" smtClean="0"/>
              <a:t>2/2/20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816C8-7605-8247-86ED-188F31CC4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ctr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00FF"/>
                    </a:solidFill>
                  </a:rPr>
                  <a:t> listening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7378" y="6920089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636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attunement</a:t>
            </a:r>
            <a:br>
              <a:rPr lang="en-US" dirty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6711" y="6990644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60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entanglement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>
                <a:solidFill>
                  <a:srgbClr val="0000FF"/>
                </a:solidFill>
              </a:rPr>
              <a:t>(play)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08333"/>
            <a:ext cx="6400800" cy="147602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930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radical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>
                <a:solidFill>
                  <a:srgbClr val="0000FF"/>
                </a:solidFill>
              </a:rPr>
              <a:t>(matter)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7073" y="7353275"/>
            <a:ext cx="6400800" cy="123461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458775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1256</TotalTime>
  <Words>65</Words>
  <Application>Microsoft Macintosh PowerPoint</Application>
  <PresentationFormat>On-screen Show (4:3)</PresentationFormat>
  <Paragraphs>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 Math</vt:lpstr>
      <vt:lpstr>Black</vt:lpstr>
      <vt:lpstr>  listening</vt:lpstr>
      <vt:lpstr>attunement </vt:lpstr>
      <vt:lpstr>entanglement (play)</vt:lpstr>
      <vt:lpstr>radical  (matter)</vt:lpstr>
    </vt:vector>
  </TitlesOfParts>
  <Company>Radical Matter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Professor Johnny Golding</dc:creator>
  <cp:lastModifiedBy>Professor Johnny Golding</cp:lastModifiedBy>
  <cp:revision>14</cp:revision>
  <dcterms:created xsi:type="dcterms:W3CDTF">2016-10-31T17:03:10Z</dcterms:created>
  <dcterms:modified xsi:type="dcterms:W3CDTF">2020-02-02T15:22:58Z</dcterms:modified>
</cp:coreProperties>
</file>